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3043237"/>
            <a:ext cx="1113472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692696"/>
            <a:ext cx="9483496" cy="61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110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92696"/>
            <a:ext cx="10039350" cy="236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8546" y="3201203"/>
            <a:ext cx="7877894" cy="34681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199456" y="1484784"/>
            <a:ext cx="1065718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2352885"/>
            <a:ext cx="1065718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52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2667000"/>
            <a:ext cx="9963150" cy="1524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6644" y="3542928"/>
            <a:ext cx="1062597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72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84784"/>
            <a:ext cx="10744200" cy="460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462" y="764704"/>
            <a:ext cx="8601075" cy="600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581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437" y="1509712"/>
            <a:ext cx="900112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06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2" y="1844824"/>
            <a:ext cx="10125075" cy="3686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44272" y="2780928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548586" y="3730053"/>
            <a:ext cx="181922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781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2" y="1772816"/>
            <a:ext cx="1004887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031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2060848"/>
            <a:ext cx="10153650" cy="3238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9174" y="2852936"/>
            <a:ext cx="1069344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19174" y="3744186"/>
            <a:ext cx="10693449" cy="15551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606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556792"/>
            <a:ext cx="1064895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072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7275" y="764704"/>
            <a:ext cx="10077450" cy="1600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6350" y="2426543"/>
            <a:ext cx="963930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64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2025-12-18T00:56:28Z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